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bd100332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bd100332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bd10033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bd10033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bd10033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bd10033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bd100332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bd100332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bd100332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bd100332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bd100332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bd100332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bd10033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bd10033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671258" y="13277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Body Filter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357850" y="3778850"/>
            <a:ext cx="221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James Choi, 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Leo Fernando Tan,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Peter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00" y="13220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276" y="1322050"/>
            <a:ext cx="4528092" cy="32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281" y="3226575"/>
            <a:ext cx="1298342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Technology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Segmentation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715" y="1283262"/>
            <a:ext cx="4336574" cy="31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Modifications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imgsz (Image Size for Training)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text_prompt(Which object to filter)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model_path (Which training weights to use for classification)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r,g,b (RGB values for filter)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</a:t>
            </a:r>
            <a:r>
              <a:rPr lang="en"/>
              <a:t> Blur (Apply Gaussian Blur)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onf (Model Confidence)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with_contours (Apply Contours)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with_boxes (Apply Bounding Boxes)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000"/>
              <a:t>DEMONSTRATION</a:t>
            </a:r>
            <a:endParaRPr sz="100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Restrictions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filters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Solutions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(Cloud Services)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$$$$ GPU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213" y="12572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56" y="2096475"/>
            <a:ext cx="3580746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